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Relationship Id="rId33" Type="http://schemas.openxmlformats.org/officeDocument/2006/relationships/image" Target="../media/image43.png"/><Relationship Id="rId34" Type="http://schemas.openxmlformats.org/officeDocument/2006/relationships/image" Target="../media/image44.png"/><Relationship Id="rId35" Type="http://schemas.openxmlformats.org/officeDocument/2006/relationships/image" Target="../media/image4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11511" y="0"/>
            <a:ext cx="9440140" cy="10290889"/>
            <a:chOff x="10511511" y="0"/>
            <a:chExt cx="9440140" cy="10290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1511" y="0"/>
              <a:ext cx="9440140" cy="10290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21135" y="0"/>
            <a:ext cx="11191170" cy="10271777"/>
            <a:chOff x="-3421135" y="0"/>
            <a:chExt cx="11191170" cy="102717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21135" y="0"/>
              <a:ext cx="11191170" cy="102717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5001" y="1146011"/>
            <a:ext cx="2987224" cy="538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75775" y="1191724"/>
            <a:ext cx="3010356" cy="30805"/>
            <a:chOff x="3275775" y="1191724"/>
            <a:chExt cx="3010356" cy="30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5775" y="1191724"/>
              <a:ext cx="3010356" cy="308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908" y="5698872"/>
            <a:ext cx="6332474" cy="14464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20714" y="5625953"/>
            <a:ext cx="1942857" cy="187202"/>
            <a:chOff x="1420714" y="5625953"/>
            <a:chExt cx="1942857" cy="1872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0714" y="5625953"/>
              <a:ext cx="1942857" cy="18720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5001" y="7157458"/>
            <a:ext cx="3245786" cy="5452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6429" y="7600944"/>
            <a:ext cx="2171111" cy="4577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55690" y="1643676"/>
            <a:ext cx="6495786" cy="11425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2514" y="627002"/>
            <a:ext cx="349673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677560" y="6422869"/>
            <a:ext cx="4807894" cy="1271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1906" y="9033010"/>
            <a:ext cx="3927425" cy="8301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7640" y="811030"/>
            <a:ext cx="4622832" cy="7663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11906" y="8576982"/>
            <a:ext cx="3817092" cy="406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1919" y="627597"/>
            <a:ext cx="350864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66216" y="5379093"/>
            <a:ext cx="6895446" cy="1271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2382" y="9033010"/>
            <a:ext cx="2451892" cy="7745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7640" y="1715792"/>
            <a:ext cx="4610509" cy="5568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11906" y="8576982"/>
            <a:ext cx="5650206" cy="4086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5590" y="623926"/>
            <a:ext cx="343521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66216" y="5379093"/>
            <a:ext cx="6895446" cy="1271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1906" y="9033010"/>
            <a:ext cx="5106654" cy="8301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13544" y="544363"/>
            <a:ext cx="5707851" cy="7663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11906" y="8224601"/>
            <a:ext cx="4204425" cy="8301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90748" y="618769"/>
            <a:ext cx="333206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677560" y="6422869"/>
            <a:ext cx="4807894" cy="1271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1906" y="9033010"/>
            <a:ext cx="4166320" cy="8301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7640" y="1715792"/>
            <a:ext cx="4622832" cy="59225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11906" y="8576982"/>
            <a:ext cx="6152378" cy="4069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6490" y="940643"/>
            <a:ext cx="6820360" cy="5115270"/>
            <a:chOff x="1606490" y="940643"/>
            <a:chExt cx="6820360" cy="511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490" y="940643"/>
              <a:ext cx="6820360" cy="5115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5238" y="940643"/>
            <a:ext cx="6820360" cy="5115270"/>
            <a:chOff x="10095238" y="940643"/>
            <a:chExt cx="6820360" cy="51152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5238" y="940643"/>
              <a:ext cx="6820360" cy="51152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90152" y="619364"/>
            <a:ext cx="334397" cy="401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0211" y="6903754"/>
            <a:ext cx="5411575" cy="21818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2401" y="6903754"/>
            <a:ext cx="5411490" cy="17734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6490" y="940643"/>
            <a:ext cx="6820360" cy="5115270"/>
            <a:chOff x="1606490" y="940643"/>
            <a:chExt cx="6820360" cy="5115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490" y="940643"/>
              <a:ext cx="6820360" cy="5115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5238" y="940643"/>
            <a:ext cx="6820360" cy="5115270"/>
            <a:chOff x="10095238" y="940643"/>
            <a:chExt cx="6820360" cy="51152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5238" y="940643"/>
              <a:ext cx="6820360" cy="51152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90748" y="618769"/>
            <a:ext cx="333206" cy="401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0211" y="6903754"/>
            <a:ext cx="5379909" cy="21818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61925" y="6903754"/>
            <a:ext cx="5446851" cy="21818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776" y="589866"/>
            <a:ext cx="9105982" cy="9105982"/>
            <a:chOff x="8095776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776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6681" y="622836"/>
            <a:ext cx="341340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3932603" y="6196046"/>
            <a:ext cx="4994875" cy="12334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7944" y="1197401"/>
            <a:ext cx="5497406" cy="15062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9106" y="6631735"/>
            <a:ext cx="5465985" cy="1828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7468" y="3006591"/>
            <a:ext cx="5469673" cy="3380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8337" y="5017103"/>
            <a:ext cx="10336525" cy="33188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3689" y="4817190"/>
            <a:ext cx="1942857" cy="187202"/>
            <a:chOff x="7643689" y="4817190"/>
            <a:chExt cx="1942857" cy="187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689" y="4817190"/>
              <a:ext cx="1942857" cy="1872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5906" y="1176487"/>
            <a:ext cx="2288273" cy="4594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5301" y="1200130"/>
            <a:ext cx="3010356" cy="30805"/>
            <a:chOff x="12075301" y="1200130"/>
            <a:chExt cx="3010356" cy="30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5301" y="1200130"/>
              <a:ext cx="3010356" cy="30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8449" y="8063373"/>
            <a:ext cx="2515948" cy="5286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9401" y="8614972"/>
            <a:ext cx="2433740" cy="4019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83068" y="628989"/>
            <a:ext cx="353645" cy="4012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9206" y="3081947"/>
            <a:ext cx="976820" cy="976820"/>
            <a:chOff x="1949206" y="3081947"/>
            <a:chExt cx="976820" cy="9768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9206" y="3081947"/>
              <a:ext cx="976820" cy="9768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9795" y="3845457"/>
            <a:ext cx="1572711" cy="17582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31134" y="4762330"/>
            <a:ext cx="1403098" cy="132296"/>
            <a:chOff x="3231134" y="4762330"/>
            <a:chExt cx="1403098" cy="1322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1134" y="4762330"/>
              <a:ext cx="1403098" cy="1322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1115" y="5347163"/>
            <a:ext cx="1399768" cy="5147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18731" y="6016656"/>
            <a:ext cx="392130" cy="17878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45708" y="5347162"/>
            <a:ext cx="702682" cy="4589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91191" y="6007210"/>
            <a:ext cx="2037721" cy="17291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14974" y="3095716"/>
            <a:ext cx="976820" cy="976820"/>
            <a:chOff x="5714974" y="3095716"/>
            <a:chExt cx="976820" cy="9768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14974" y="3095716"/>
              <a:ext cx="976820" cy="9768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35563" y="3859227"/>
            <a:ext cx="1757159" cy="17582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96902" y="4776099"/>
            <a:ext cx="1403098" cy="132296"/>
            <a:chOff x="6996902" y="4776099"/>
            <a:chExt cx="1403098" cy="132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96902" y="4776099"/>
              <a:ext cx="1403098" cy="1322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67353" y="5360934"/>
            <a:ext cx="1110301" cy="4311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84496" y="6030429"/>
            <a:ext cx="393321" cy="213074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93327" y="5360931"/>
            <a:ext cx="620806" cy="45899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15582" y="6020982"/>
            <a:ext cx="2076816" cy="20842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139797" y="3072499"/>
            <a:ext cx="976820" cy="976820"/>
            <a:chOff x="10139797" y="3072499"/>
            <a:chExt cx="976820" cy="9768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139797" y="3072499"/>
              <a:ext cx="976820" cy="97682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60386" y="3836010"/>
            <a:ext cx="1747635" cy="17582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21725" y="4752882"/>
            <a:ext cx="1403098" cy="132296"/>
            <a:chOff x="11421725" y="4752882"/>
            <a:chExt cx="1403098" cy="1322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21725" y="4752882"/>
              <a:ext cx="1403098" cy="13229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101715" y="5337715"/>
            <a:ext cx="853377" cy="51474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090286" y="6045306"/>
            <a:ext cx="392130" cy="144504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90477" y="5337715"/>
            <a:ext cx="748415" cy="4589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81810" y="5997763"/>
            <a:ext cx="2037721" cy="13937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43660" y="3095716"/>
            <a:ext cx="976820" cy="976820"/>
            <a:chOff x="13943660" y="3095716"/>
            <a:chExt cx="976820" cy="97682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43660" y="3095716"/>
              <a:ext cx="976820" cy="97682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764249" y="3859227"/>
            <a:ext cx="1835682" cy="17582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225588" y="4776099"/>
            <a:ext cx="1403098" cy="132296"/>
            <a:chOff x="15225588" y="4776099"/>
            <a:chExt cx="1403098" cy="13229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225588" y="4776099"/>
              <a:ext cx="1403098" cy="13229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896001" y="5360934"/>
            <a:ext cx="2119816" cy="45899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13144" y="6030429"/>
            <a:ext cx="392130" cy="40379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133334" y="5360931"/>
            <a:ext cx="609472" cy="45899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85620" y="6020982"/>
            <a:ext cx="2034349" cy="3580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49206" y="683274"/>
            <a:ext cx="14699025" cy="132296"/>
            <a:chOff x="1949206" y="683274"/>
            <a:chExt cx="14699025" cy="1322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9206" y="683274"/>
              <a:ext cx="14699025" cy="132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8130" y="623927"/>
            <a:ext cx="343521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56" y="7513593"/>
            <a:ext cx="4121397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810" y="8003487"/>
            <a:ext cx="3316368" cy="17399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7469761" y="2627935"/>
            <a:ext cx="7509440" cy="27142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8497" y="3079563"/>
            <a:ext cx="4829985" cy="45585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9640" y="8953382"/>
            <a:ext cx="6933785" cy="7290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5095" y="624421"/>
            <a:ext cx="344511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56" y="7513593"/>
            <a:ext cx="4121397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810" y="8003487"/>
            <a:ext cx="3891492" cy="17399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8004139" y="1947738"/>
            <a:ext cx="6533373" cy="27459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8497" y="3079563"/>
            <a:ext cx="4897785" cy="4210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07259" y="8957706"/>
            <a:ext cx="7065975" cy="7290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5590" y="623926"/>
            <a:ext cx="343521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56" y="7513593"/>
            <a:ext cx="4121397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810" y="8003487"/>
            <a:ext cx="3717501" cy="17399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6889363" y="3209648"/>
            <a:ext cx="8605983" cy="17904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8497" y="3079563"/>
            <a:ext cx="4894385" cy="45585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9640" y="8953382"/>
            <a:ext cx="7198823" cy="7807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1524" y="627993"/>
            <a:ext cx="351654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56" y="7513593"/>
            <a:ext cx="4121397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810" y="8003487"/>
            <a:ext cx="4367320" cy="17399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7271667" y="2453352"/>
            <a:ext cx="7912602" cy="26602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8497" y="3079563"/>
            <a:ext cx="4906880" cy="45585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9682" y="9297774"/>
            <a:ext cx="2863804" cy="380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5095" y="624421"/>
            <a:ext cx="344511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56" y="7513593"/>
            <a:ext cx="4121397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810" y="8003487"/>
            <a:ext cx="3736663" cy="17399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7276106" y="2448276"/>
            <a:ext cx="7913249" cy="26697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8497" y="3079563"/>
            <a:ext cx="4897785" cy="39030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9640" y="8953382"/>
            <a:ext cx="6965880" cy="7290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2614" y="626902"/>
            <a:ext cx="349473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66216" y="5379093"/>
            <a:ext cx="6895446" cy="1271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2382" y="9033010"/>
            <a:ext cx="3593682" cy="7745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7640" y="1715792"/>
            <a:ext cx="4610509" cy="6262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4638" y="589866"/>
            <a:ext cx="9105982" cy="9105982"/>
            <a:chOff x="2034638" y="589866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638" y="589866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5590" y="623926"/>
            <a:ext cx="343521" cy="401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79961" y="7513598"/>
            <a:ext cx="4121406" cy="360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366216" y="5379093"/>
            <a:ext cx="6895446" cy="12715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1906" y="9033010"/>
            <a:ext cx="4066368" cy="8301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7640" y="1715792"/>
            <a:ext cx="4640261" cy="6262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2022-09-22T01:10:20Z</dcterms:created>
  <dcterms:modified xsi:type="dcterms:W3CDTF">2022-09-22T01:10:20Z</dcterms:modified>
</cp:coreProperties>
</file>